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6" r:id="rId4"/>
    <p:sldId id="269" r:id="rId5"/>
    <p:sldId id="258" r:id="rId6"/>
    <p:sldId id="259" r:id="rId7"/>
    <p:sldId id="260" r:id="rId8"/>
    <p:sldId id="263" r:id="rId9"/>
    <p:sldId id="270" r:id="rId10"/>
    <p:sldId id="261" r:id="rId11"/>
    <p:sldId id="268" r:id="rId12"/>
    <p:sldId id="264" r:id="rId13"/>
    <p:sldId id="27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6301-0593-44B6-B3FA-54645AA25B64}" type="datetimeFigureOut">
              <a:rPr lang="en-GB" smtClean="0"/>
              <a:pPr/>
              <a:t>26/08/2023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B7EA-7913-45E2-8BBE-E6F7252121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18058"/>
          </a:xfrm>
        </p:spPr>
        <p:txBody>
          <a:bodyPr>
            <a:noAutofit/>
          </a:bodyPr>
          <a:lstStyle/>
          <a:p>
            <a:r>
              <a:rPr lang="en-GB" sz="3200" dirty="0" smtClean="0"/>
              <a:t>Charlotte Mason, portrait by Fred Yates 1901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122" name="Picture 2" descr="C:\Users\John\Documents\CM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79009"/>
            <a:ext cx="5500040" cy="60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26274" y="1079879"/>
            <a:ext cx="6603567" cy="49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Gloucestershire countryside around </a:t>
            </a:r>
            <a:r>
              <a:rPr lang="en-GB" sz="3200" dirty="0" err="1" smtClean="0"/>
              <a:t>Slad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hn\Documents\slad v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75847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Slad</a:t>
            </a:r>
            <a:r>
              <a:rPr lang="en-GB" sz="3200" dirty="0" smtClean="0"/>
              <a:t> Elementary School, Gloucestershire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John\Documents\Slad 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270525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 smtClean="0"/>
              <a:t>Helen Wodehouse, c.1925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hn\Documents\Helen Wode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278305" cy="644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Oscar Browning, as caricatured in </a:t>
            </a:r>
            <a:r>
              <a:rPr lang="en-GB" sz="3200" i="1" dirty="0" smtClean="0"/>
              <a:t>Vanity </a:t>
            </a:r>
            <a:r>
              <a:rPr lang="en-GB" sz="3200" i="1" dirty="0" smtClean="0"/>
              <a:t>Fair</a:t>
            </a:r>
            <a:r>
              <a:rPr lang="en-GB" sz="3200" dirty="0" smtClean="0"/>
              <a:t> (1888)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hn\Documents\Oscar-Brown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3842578" cy="6704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Henrietta Franklin, c.1895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682084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Emeline</a:t>
            </a:r>
            <a:r>
              <a:rPr lang="en-GB" sz="3200" dirty="0" smtClean="0"/>
              <a:t> (</a:t>
            </a:r>
            <a:r>
              <a:rPr lang="en-GB" sz="3200" dirty="0" err="1" smtClean="0"/>
              <a:t>Lienie</a:t>
            </a:r>
            <a:r>
              <a:rPr lang="en-GB" sz="3200" dirty="0" smtClean="0"/>
              <a:t>) </a:t>
            </a:r>
            <a:r>
              <a:rPr lang="en-GB" sz="3200" dirty="0" err="1" smtClean="0"/>
              <a:t>Steinthal</a:t>
            </a:r>
            <a:r>
              <a:rPr lang="en-GB" sz="3200" dirty="0" smtClean="0"/>
              <a:t>, c.1886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hn\Documents\lieni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3639194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hn\Documents\drighlington-england-6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41200" cy="68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Drighlington</a:t>
            </a:r>
            <a:r>
              <a:rPr lang="en-GB" sz="3200" dirty="0" smtClean="0"/>
              <a:t>, Yorkshire, c.1910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John\Documents\old drighlingto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01086" cy="5565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Drighlington</a:t>
            </a:r>
            <a:r>
              <a:rPr lang="en-GB" sz="3200" dirty="0" smtClean="0"/>
              <a:t>, Yorkshire, c.1910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John\Documents\old drighlingto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25352"/>
            <a:ext cx="825276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Drighlington</a:t>
            </a:r>
            <a:r>
              <a:rPr lang="en-GB" sz="3200" dirty="0" smtClean="0"/>
              <a:t> Town Band, c.1910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John\Documents\old drighlington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717" y="908720"/>
            <a:ext cx="9210717" cy="614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86" y="188640"/>
            <a:ext cx="85449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John\Documents\drighlington-england-6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102592" cy="6488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9115</TotalTime>
  <Words>53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Charlotte Mason, portrait by Fred Yates 1901</vt:lpstr>
      <vt:lpstr>Henrietta Franklin, c.1895</vt:lpstr>
      <vt:lpstr>Emeline (Lienie) Steinthal, c.1886</vt:lpstr>
      <vt:lpstr>Slide 4</vt:lpstr>
      <vt:lpstr>Drighlington, Yorkshire, c.1910</vt:lpstr>
      <vt:lpstr>Drighlington, Yorkshire, c.1910</vt:lpstr>
      <vt:lpstr>Drighlington Town Band, c.1910</vt:lpstr>
      <vt:lpstr>Slide 8</vt:lpstr>
      <vt:lpstr>Slide 9</vt:lpstr>
      <vt:lpstr>Slide 10</vt:lpstr>
      <vt:lpstr>Gloucestershire countryside around Slad</vt:lpstr>
      <vt:lpstr>Slad Elementary School, Gloucestershire</vt:lpstr>
      <vt:lpstr>Helen Wodehouse, c.1925</vt:lpstr>
      <vt:lpstr>Oscar Browning, as caricatured in Vanity Fair (1888)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55</cp:revision>
  <dcterms:created xsi:type="dcterms:W3CDTF">2023-03-07T17:18:01Z</dcterms:created>
  <dcterms:modified xsi:type="dcterms:W3CDTF">2023-08-27T15:47:20Z</dcterms:modified>
</cp:coreProperties>
</file>